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主要介绍了中国元宵节的起源、庆祝方式及其传统习俗。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52" y="980728"/>
            <a:ext cx="10597306" cy="11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Lantern Festival is an important festival 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2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 during the Han Dynasty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means the end of the Spring Festival celebrations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55679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everywhere all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their children to the parties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15th day of the first lunar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light up the night during the festival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gets the 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will get a gift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make lanterns by themselves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95648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436928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962413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Lantern Festival is an important festival in China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began 2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 during the Han Dynasty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means the end of the Spring Festival celebrations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可知，此处介绍元宵节的相关内容，选项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它在农历正月十五这一天。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4072" y="448870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 the festival in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show is the most important part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night of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are hung in the streets and parks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often go out and watch the lantern show with their family and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4707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everywhere all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their children to the parties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15th day of the first lunar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light up the night during the festival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gets the 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will get a gift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make lanterns by themselves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29169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0" dirty="0">
                <a:solidFill>
                  <a:srgbClr val="00B0F0"/>
                </a:solidFill>
              </a:rPr>
              <a:t>24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22920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 the night of the festival, many lanterns are hung in the streets and parks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often go out and watch the lantern show with their family and friends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可知，此处介绍元宵节灯笼的相关内容，选项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这些灯笼照亮了节日的夜晚。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982638" y="479715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riddle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灯谜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are also popular during the Lantern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Riddles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written 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628800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everywhere all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their children to the parties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15th day of the first lunar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light up the night during the festival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gets the 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will get a gift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make lanterns by themselves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700808"/>
            <a:ext cx="11485848" cy="316579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9437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15868" y="4860821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525044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“Lantern riddle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are also popular during the Lantern Festival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Riddles are written on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可知，此处介绍猜灯谜游戏的玩法，选项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如果有人猜到了正确答案，他或她将得到一份礼物。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traditional food of the Lantern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many different fillings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 round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ball,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delicious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shape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family reunion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9998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everywhere all 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their children to the parties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15th day of the first lunar month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light up the night during the festival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good luck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gets the 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answer,he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will get a gift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make lanterns by themselves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9998" y="4876077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26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17798" y="485840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sz="2000" dirty="0"/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517843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“Shaped like a round ball, 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tangyuan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delicious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 the other hand, the shape of </a:t>
            </a:r>
            <a:r>
              <a:rPr lang="en-US" altLang="zh-CN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tangyuan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means family reunion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可知，此处介绍吃汤圆的寓意，选项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一方面，人们吃汤圆是为了好运。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9399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daytime,people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the performances such as a dragon lantern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dance,a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lion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dance,a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and beating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night,except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beautiful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lanterns,fireworks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 a beautiful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governments usually organize a fireworks party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enjoy themselves during the Lantern Festival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04864"/>
            <a:ext cx="11485848" cy="257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everywhere all day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take their children to the parties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15th day of the first lunar month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light up the night during the festival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1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good luck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gets the right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answer,he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she will get a gift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make lanterns by themselves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9998" y="2204864"/>
            <a:ext cx="11476704" cy="260175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59868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800" b="0" dirty="0">
                <a:solidFill>
                  <a:srgbClr val="00B0F0"/>
                </a:solidFill>
              </a:rPr>
              <a:t>27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en-US" sz="180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9998" y="5229200"/>
            <a:ext cx="11485848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daytime, people can enjoy the performances such as a dragon lantern dance, a lion dance, a </a:t>
            </a:r>
            <a:r>
              <a:rPr lang="en-US" altLang="zh-CN" sz="1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and beating drums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night, except for the beautiful lanterns, fireworks form a beautiful scene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可知，元宵节期间有很多表演或演出，选项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一整天到处都有演出。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485986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3965</Words>
  <Application>WPS 演示</Application>
  <PresentationFormat>自定义</PresentationFormat>
  <Paragraphs>87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0B0A095B357A42AEA560D9E2D383C13A_12</vt:lpwstr>
  </property>
</Properties>
</file>